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64" autoAdjust="0"/>
  </p:normalViewPr>
  <p:slideViewPr>
    <p:cSldViewPr snapToGrid="0" showGuides="1">
      <p:cViewPr varScale="1">
        <p:scale>
          <a:sx n="67" d="100"/>
          <a:sy n="67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64426-54D0-456F-A41A-02F1DB2D0730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40B78-55C9-478A-86FC-705BA79E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77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21st Century Toyota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 smtClean="0"/>
              <a:t>Implemented cost cutting strategies: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 smtClean="0"/>
              <a:t>“Construction of cost competitiveness for 21st century” (CCC21): response to competitors’ cost-reducing strategies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 smtClean="0"/>
              <a:t>By 2005, CCC21 reduced costs by 30% by reducing waste through process improvement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 smtClean="0"/>
              <a:t>Immediate success: increased profits, rapid market share gains, became “world’s largest automaker”.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__________________________________________________________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 smtClean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Warning Signs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2004-2006: Toyota recalled more cars than in their entire history combined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2005: recalled 2 million vehicles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2006: Criminal case against Toyota executives for covering-up an earlier accident regarding faulty car equipment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2008: Sales fell by 21%; first opening loss since 1950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smtClean="0"/>
              <a:t>2010: Toyota’s performance worsened: 101 defects/vehicles to 117.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40B78-55C9-478A-86FC-705BA79E56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78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1 ci Outcome Orientation issue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2ci Attention to Detail issue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40B78-55C9-478A-86FC-705BA79E56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73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33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49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1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10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5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6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3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1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166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3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454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FFBA-23C2-4E8B-8972-FB011FA07D94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BE39B-E42B-4C00-95F1-60AC768F0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31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8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5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1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0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2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6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32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3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4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130</Words>
  <Application>Microsoft Office PowerPoint</Application>
  <PresentationFormat>Widescreen</PresentationFormat>
  <Paragraphs>17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Fuad Aliyev</dc:creator>
  <cp:lastModifiedBy>Fuad Aliyev</cp:lastModifiedBy>
  <cp:revision>3</cp:revision>
  <dcterms:created xsi:type="dcterms:W3CDTF">2021-10-18T22:38:16Z</dcterms:created>
  <dcterms:modified xsi:type="dcterms:W3CDTF">2021-10-19T16:44:20Z</dcterms:modified>
</cp:coreProperties>
</file>

<file path=docProps/thumbnail.jpeg>
</file>